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0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13"/>
  </p:normalViewPr>
  <p:slideViewPr>
    <p:cSldViewPr snapToGrid="0" snapToObjects="1">
      <p:cViewPr varScale="1">
        <p:scale>
          <a:sx n="13" d="100"/>
          <a:sy n="13" d="100"/>
        </p:scale>
        <p:origin x="124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0"/>
            <a:ext cx="43891200" cy="36762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50801" y="3676258"/>
            <a:ext cx="43942001" cy="427657"/>
          </a:xfrm>
          <a:prstGeom prst="rect">
            <a:avLst/>
          </a:prstGeom>
          <a:solidFill>
            <a:srgbClr val="EB8B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2350619" y="471816"/>
            <a:ext cx="31318200" cy="1209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Associated</a:t>
            </a:r>
            <a:r>
              <a:rPr lang="en-US" baseline="0" dirty="0" smtClean="0"/>
              <a:t> Project: </a:t>
            </a:r>
            <a:r>
              <a:rPr lang="en-US" dirty="0" smtClean="0"/>
              <a:t>Poster Title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2394162" y="1980661"/>
            <a:ext cx="31274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Authors of</a:t>
            </a:r>
            <a:r>
              <a:rPr lang="en-US" sz="3600" baseline="0" dirty="0" smtClean="0"/>
              <a:t> the poster</a:t>
            </a:r>
            <a:endParaRPr lang="en-US" sz="3600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2399604" y="2816098"/>
            <a:ext cx="31263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Affiliation,</a:t>
            </a:r>
            <a:r>
              <a:rPr lang="en-US" sz="36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Group or College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762" y="113515"/>
            <a:ext cx="9965095" cy="3135086"/>
          </a:xfrm>
          <a:prstGeom prst="rect">
            <a:avLst/>
          </a:prstGeom>
          <a:gradFill>
            <a:gsLst>
              <a:gs pos="37000">
                <a:schemeClr val="accent2">
                  <a:lumMod val="20000"/>
                  <a:lumOff val="80000"/>
                </a:schemeClr>
              </a:gs>
              <a:gs pos="51319">
                <a:schemeClr val="accent2">
                  <a:lumMod val="20000"/>
                  <a:lumOff val="80000"/>
                </a:schemeClr>
              </a:gs>
              <a:gs pos="17704">
                <a:schemeClr val="accent2">
                  <a:lumMod val="20000"/>
                  <a:lumOff val="80000"/>
                </a:schemeClr>
              </a:gs>
              <a:gs pos="1000">
                <a:schemeClr val="accent2">
                  <a:lumMod val="20000"/>
                  <a:lumOff val="80000"/>
                </a:schemeClr>
              </a:gs>
              <a:gs pos="7400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</p:spPr>
      </p:pic>
      <p:sp>
        <p:nvSpPr>
          <p:cNvPr id="8" name="Rectangle 7"/>
          <p:cNvSpPr/>
          <p:nvPr userDrawn="1"/>
        </p:nvSpPr>
        <p:spPr>
          <a:xfrm>
            <a:off x="-50801" y="32232600"/>
            <a:ext cx="43942001" cy="685800"/>
          </a:xfrm>
          <a:prstGeom prst="rect">
            <a:avLst/>
          </a:prstGeom>
          <a:solidFill>
            <a:srgbClr val="EB8B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20193000" y="322326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Confidential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58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19A92-8E39-5C4F-8D04-47D8BE63527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68926-E2FC-1349-9BC7-0D5BC8B93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rin.Bryant@ibb.gatech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8457" y="4212771"/>
            <a:ext cx="27366686" cy="111360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83771" y="15642771"/>
            <a:ext cx="8719458" cy="162596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818804" y="15599228"/>
            <a:ext cx="18233682" cy="163031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477029" y="4234543"/>
            <a:ext cx="14597741" cy="11132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466144" y="25505229"/>
            <a:ext cx="14597741" cy="40712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87916" y="30371143"/>
            <a:ext cx="5312227" cy="15312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126713" y="30360258"/>
            <a:ext cx="8948058" cy="1542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81743" y="4495799"/>
            <a:ext cx="27040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OBJECTIVE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1144028" y="15878628"/>
            <a:ext cx="8948057" cy="664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RESULTS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4282056" y="15871371"/>
            <a:ext cx="8948057" cy="664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RESULTS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799" y="15893143"/>
            <a:ext cx="8948057" cy="664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METHODS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31448828" y="25722943"/>
            <a:ext cx="8948057" cy="664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CONCLUSION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4126715" y="29728885"/>
            <a:ext cx="8915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28585891" y="29718001"/>
            <a:ext cx="5181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ACKNOWLEDGEMENTS</a:t>
            </a:r>
            <a:endParaRPr lang="en-US" sz="3600" dirty="0"/>
          </a:p>
        </p:txBody>
      </p:sp>
      <p:sp>
        <p:nvSpPr>
          <p:cNvPr id="16" name="Rectangle 15"/>
          <p:cNvSpPr/>
          <p:nvPr/>
        </p:nvSpPr>
        <p:spPr>
          <a:xfrm>
            <a:off x="28466144" y="15671800"/>
            <a:ext cx="14597741" cy="9506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8585891" y="4376054"/>
            <a:ext cx="1419496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IMPACT ON</a:t>
            </a:r>
            <a:r>
              <a:rPr lang="en-US" sz="3600" baseline="0" dirty="0" smtClean="0"/>
              <a:t> CMaT</a:t>
            </a:r>
          </a:p>
          <a:p>
            <a:pPr algn="ctr"/>
            <a:endParaRPr lang="en-US" sz="2400" dirty="0"/>
          </a:p>
          <a:p>
            <a:pPr algn="ctr"/>
            <a:r>
              <a:rPr lang="en-US" sz="2400" baseline="0" dirty="0" smtClean="0"/>
              <a:t>List your thrust </a:t>
            </a:r>
            <a:r>
              <a:rPr lang="en-US" sz="2400" baseline="0" smtClean="0"/>
              <a:t>and </a:t>
            </a:r>
            <a:r>
              <a:rPr lang="en-US" sz="2400"/>
              <a:t>T</a:t>
            </a:r>
            <a:r>
              <a:rPr lang="en-US" sz="2400" baseline="0" smtClean="0"/>
              <a:t>est</a:t>
            </a:r>
            <a:r>
              <a:rPr lang="en-US" sz="2400" smtClean="0"/>
              <a:t>-Bed </a:t>
            </a:r>
            <a:r>
              <a:rPr lang="en-US" sz="2400" dirty="0" smtClean="0"/>
              <a:t>affiliation</a:t>
            </a:r>
            <a:endParaRPr lang="en-US" sz="2400" baseline="0" dirty="0" smtClean="0"/>
          </a:p>
          <a:p>
            <a:pPr algn="ctr"/>
            <a:endParaRPr lang="en-US" sz="3600" baseline="0" dirty="0" smtClean="0"/>
          </a:p>
          <a:p>
            <a:pPr algn="ctr"/>
            <a:r>
              <a:rPr lang="en-US" sz="2400" kern="1200" dirty="0" smtClean="0">
                <a:solidFill>
                  <a:schemeClr val="tx1"/>
                </a:solidFill>
              </a:rPr>
              <a:t>(How</a:t>
            </a:r>
            <a:r>
              <a:rPr lang="en-US" sz="2400" kern="1200" baseline="0" dirty="0" smtClean="0">
                <a:solidFill>
                  <a:schemeClr val="tx1"/>
                </a:solidFill>
              </a:rPr>
              <a:t> does this research Impact large-scale, reproducible manufacturing of high quality cells at lower cost – and aid in training a diverse/inclusive workforce)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5555074" y="103524"/>
            <a:ext cx="175196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Instructions</a:t>
            </a:r>
            <a:r>
              <a:rPr lang="en-US" sz="2400" b="1" dirty="0"/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/>
              <a:t>Suggested font sizes: Title-72, Headings – 44,  body – 32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 smtClean="0"/>
              <a:t>You </a:t>
            </a:r>
            <a:r>
              <a:rPr lang="en-US" sz="2400" dirty="0"/>
              <a:t>can arrange/layout the poster as you see fit but if you are missing any of the requirements listed below, we will bounce it back to you to fix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400" dirty="0"/>
              <a:t>Email final version (pdf/</a:t>
            </a:r>
            <a:r>
              <a:rPr lang="en-US" sz="2400" dirty="0" err="1"/>
              <a:t>ppt</a:t>
            </a:r>
            <a:r>
              <a:rPr lang="en-US" sz="2400" dirty="0"/>
              <a:t>) to </a:t>
            </a:r>
            <a:r>
              <a:rPr lang="en-US" sz="2400" dirty="0">
                <a:hlinkClick r:id="rId2"/>
              </a:rPr>
              <a:t>erin.Bryant@ibb.gatech.edu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667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95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Bryant, Erin E</cp:lastModifiedBy>
  <cp:revision>21</cp:revision>
  <dcterms:created xsi:type="dcterms:W3CDTF">2016-10-11T13:58:18Z</dcterms:created>
  <dcterms:modified xsi:type="dcterms:W3CDTF">2021-01-26T19:25:21Z</dcterms:modified>
</cp:coreProperties>
</file>